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77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SP3T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65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2710805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1806353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2710805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1806353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15686" y="5370632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080877" y="5353055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297896" y="5381147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486355" y="5360780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03191" y="1567575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589345" y="881562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34344" y="5408606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479539" y="5408606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27105" y="5408606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21552" y="5420702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42641" y="5046195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62359" y="5046195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0359" y="1553427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2975352" y="875389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63294" y="872654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59516" y="874025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48561" y="872907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34510" y="877136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71599" y="1591966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31" y="7852569"/>
            <a:ext cx="2296030" cy="798956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33" y="8866621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67" y="8947617"/>
            <a:ext cx="617161" cy="868597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" y="5992716"/>
            <a:ext cx="2351694" cy="1840546"/>
          </a:xfrm>
          <a:prstGeom prst="rect">
            <a:avLst/>
          </a:prstGeom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8173283-1EDC-4A23-B23F-E880E77C0F0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6" t="8918" r="27070" b="6650"/>
          <a:stretch/>
        </p:blipFill>
        <p:spPr>
          <a:xfrm>
            <a:off x="3725571" y="8064515"/>
            <a:ext cx="1521191" cy="1766203"/>
          </a:xfrm>
          <a:prstGeom prst="rect">
            <a:avLst/>
          </a:prstGeom>
        </p:spPr>
      </p:pic>
      <p:pic>
        <p:nvPicPr>
          <p:cNvPr id="14" name="Picture 13" descr="A picture containing black, indoor, close, dirty&#10;&#10;Description automatically generated">
            <a:extLst>
              <a:ext uri="{FF2B5EF4-FFF2-40B4-BE49-F238E27FC236}">
                <a16:creationId xmlns:a16="http://schemas.microsoft.com/office/drawing/2014/main" id="{B406909E-EAB0-1FCF-CC30-EBACC2169E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25" y="8049213"/>
            <a:ext cx="881643" cy="1724980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21" y="5995267"/>
            <a:ext cx="2465436" cy="1840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1147D-8498-7609-8C37-7EA794537FC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73707" y="170660"/>
            <a:ext cx="1254672" cy="1246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113B6-792B-1271-5DD4-E8CFB8574A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3140" y="655475"/>
            <a:ext cx="855719" cy="8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500</TotalTime>
  <Words>5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57</cp:revision>
  <cp:lastPrinted>2024-11-25T17:40:29Z</cp:lastPrinted>
  <dcterms:created xsi:type="dcterms:W3CDTF">2024-11-22T23:46:56Z</dcterms:created>
  <dcterms:modified xsi:type="dcterms:W3CDTF">2024-11-26T21:00:44Z</dcterms:modified>
</cp:coreProperties>
</file>